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8" r:id="rId4"/>
    <p:sldId id="270" r:id="rId5"/>
    <p:sldId id="259" r:id="rId6"/>
    <p:sldId id="274" r:id="rId7"/>
    <p:sldId id="273" r:id="rId8"/>
    <p:sldId id="261" r:id="rId9"/>
    <p:sldId id="267" r:id="rId10"/>
    <p:sldId id="271" r:id="rId11"/>
    <p:sldId id="263" r:id="rId12"/>
    <p:sldId id="264" r:id="rId13"/>
    <p:sldId id="276" r:id="rId14"/>
    <p:sldId id="277" r:id="rId15"/>
    <p:sldId id="278" r:id="rId16"/>
    <p:sldId id="279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atalls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Публичный годовой отчет за 2024 год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Автономная некоммерческая организация дополнительного профессионального образования и поддержки общественных инициатив"Профи"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ИНН 2460124619, КПП 246001001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к\Pictures\174670323388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«Помогаем помогать»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500174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Проведено более 20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</a:t>
            </a:r>
            <a:r>
              <a:rPr lang="ru-RU" sz="2800" dirty="0" err="1" smtClean="0"/>
              <a:t>супервизий</a:t>
            </a:r>
            <a:r>
              <a:rPr lang="ru-RU" sz="2800" dirty="0" smtClean="0"/>
              <a:t> для специалистов и волонтеров клиническими психологами из госпиталя им. Бурденко</a:t>
            </a:r>
          </a:p>
          <a:p>
            <a:r>
              <a:rPr lang="ru-RU" sz="2800" dirty="0" smtClean="0"/>
              <a:t>Привлечено к участию в проекте 20 волонтеров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Размещено 3 публикации в печатных изданиях (например газета «Городские новости»</a:t>
            </a:r>
          </a:p>
          <a:p>
            <a:r>
              <a:rPr lang="ru-RU" dirty="0" smtClean="0"/>
              <a:t>Силами студентов колледжей города записано </a:t>
            </a:r>
            <a:r>
              <a:rPr lang="ru-RU" dirty="0" err="1" smtClean="0"/>
              <a:t>видеообращение</a:t>
            </a:r>
            <a:r>
              <a:rPr lang="ru-RU" dirty="0" smtClean="0"/>
              <a:t> «Письмо солдату», которое размещено в многочисленных группах в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r>
              <a:rPr lang="ru-RU" dirty="0" smtClean="0"/>
              <a:t>Созданы в </a:t>
            </a:r>
            <a:r>
              <a:rPr lang="ru-RU" dirty="0" err="1" smtClean="0"/>
              <a:t>соцсетях</a:t>
            </a:r>
            <a:r>
              <a:rPr lang="ru-RU" dirty="0" smtClean="0"/>
              <a:t> группы поддержки для специалистов и волонтеров, где можно поделиться опытом и задать вопросы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«Помогаем помогать»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Направлен на создание театральных студий для особых детей в двух школах </a:t>
            </a:r>
            <a:r>
              <a:rPr lang="ru-RU" dirty="0" err="1" smtClean="0"/>
              <a:t>Богучанского</a:t>
            </a:r>
            <a:r>
              <a:rPr lang="ru-RU" dirty="0" smtClean="0"/>
              <a:t> района.</a:t>
            </a:r>
          </a:p>
          <a:p>
            <a:r>
              <a:rPr lang="ru-RU" dirty="0" smtClean="0"/>
              <a:t>Театральные студии в каждой школе после проекта для особых детей станет профессиональным</a:t>
            </a:r>
          </a:p>
          <a:p>
            <a:pPr>
              <a:buNone/>
            </a:pPr>
            <a:r>
              <a:rPr lang="ru-RU" dirty="0" smtClean="0"/>
              <a:t>     клубом на территории школ, предоставляющим высококачественные и доступные постановки для детей с ОВЗ.</a:t>
            </a:r>
          </a:p>
          <a:p>
            <a:r>
              <a:rPr lang="ru-RU" dirty="0" smtClean="0"/>
              <a:t>Театр для особых детей станет площадкой для социализации и интеграции детей с особыми потребностями в общество.</a:t>
            </a:r>
          </a:p>
          <a:p>
            <a:r>
              <a:rPr lang="ru-RU" dirty="0" smtClean="0"/>
              <a:t>А так же на расширение спектра профессионального инструментария педагогов этих школ, освоивших инновационные методики и технологий в театральном процессе, адаптированные к потребностям детей с особыми потребностями, которые получили специалисты после прохождения курсов повышения квалификации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«Театр возможностей»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к\Pictures\1746705277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429023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«Театр возможностей»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14422"/>
            <a:ext cx="49292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Направлен на создание театральных студий для особых детей в двух школах </a:t>
            </a:r>
            <a:r>
              <a:rPr lang="ru-RU" sz="2400" dirty="0" err="1" smtClean="0"/>
              <a:t>Богучанского</a:t>
            </a:r>
            <a:r>
              <a:rPr lang="ru-RU" sz="2400" dirty="0" smtClean="0"/>
              <a:t> района.</a:t>
            </a:r>
          </a:p>
          <a:p>
            <a:r>
              <a:rPr lang="ru-RU" sz="2400" dirty="0" smtClean="0"/>
              <a:t>Театральные студии в каждой школе после проекта для особых детей станет профессиональным</a:t>
            </a:r>
          </a:p>
          <a:p>
            <a:pPr>
              <a:buNone/>
            </a:pPr>
            <a:r>
              <a:rPr lang="ru-RU" sz="2400" dirty="0" smtClean="0"/>
              <a:t>клубом на территории школ, предоставляющим высококачественные и доступные постановки для детей с ОВЗ.</a:t>
            </a:r>
          </a:p>
          <a:p>
            <a:r>
              <a:rPr lang="ru-RU" sz="2400" dirty="0" smtClean="0"/>
              <a:t>Театр для особых детей станет площадкой для социализации и интеграции детей с особыми потребностями в общество.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пк\Pictures\2024-04-30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5000660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«Театр возможностей»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357299"/>
            <a:ext cx="32147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Более 30 педагогов прошли обучение по программе повышения квалификации и получили методическую копилку для использования в дальнейшей работе.</a:t>
            </a:r>
          </a:p>
          <a:p>
            <a:r>
              <a:rPr lang="ru-RU" sz="2400" dirty="0" smtClean="0"/>
              <a:t>Более 70 детей были задействованы в репетициях и театрализованных представлениях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к\Pictures\1746705277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3392830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«Театр возможностей»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1643050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70 детей с ОВЗ посещали дополнительны занятия с логопедами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1746705277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6322" y="1481138"/>
            <a:ext cx="3391355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 отметили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Продолжать работу с семьями участников СВО</a:t>
            </a:r>
          </a:p>
          <a:p>
            <a:r>
              <a:rPr lang="ru-RU" dirty="0" smtClean="0"/>
              <a:t>Более активно привлекать к участию в проектах организации волонтеров</a:t>
            </a:r>
          </a:p>
          <a:p>
            <a:r>
              <a:rPr lang="ru-RU" dirty="0" smtClean="0"/>
              <a:t>Составить методические рекомендации по работе с  участниками СВО и их семьями совместно с клиническими психологами из госпиталя им. Бурденко</a:t>
            </a:r>
          </a:p>
          <a:p>
            <a:r>
              <a:rPr lang="ru-RU" dirty="0" smtClean="0"/>
              <a:t>Обобщить и тиражировать опыт по организации театральных студий для детей с ОВЗ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2025-2026 г.г.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к\Pictures\1746703233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Приветственное слово руководителя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285860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Дорогие друзья!</a:t>
            </a:r>
          </a:p>
          <a:p>
            <a:r>
              <a:rPr lang="ru-RU" dirty="0" smtClean="0"/>
              <a:t>Я рад приветствовать вас на нашем сайте! Наша некоммерческая организация создана с одной главной целью — делать мир лучше, помогать тем, кто в этом нуждается, и объединять людей вокруг добрых дел.</a:t>
            </a:r>
          </a:p>
          <a:p>
            <a:r>
              <a:rPr lang="ru-RU" dirty="0" smtClean="0"/>
              <a:t>Мы верим, что каждый из нас может внести свой вклад в общее дело. Наша команда активно работает над различными проектами, направленными на поддержку уязвимых групп населения, развитие образования и культуры, защиту окружающей среды и многое другое. Мы стремимся создать пространство для сотрудничества и взаимопомощи, где каждый сможет найти свое призвание и реализовать свои идеи.</a:t>
            </a:r>
          </a:p>
          <a:p>
            <a:r>
              <a:rPr lang="ru-RU" dirty="0" smtClean="0"/>
              <a:t>Спасибо за ваш интерес к нашей работе. Вместе мы можем сделать больше!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С уважение </a:t>
            </a:r>
            <a:r>
              <a:rPr lang="ru-RU" dirty="0" err="1" smtClean="0"/>
              <a:t>Супонев</a:t>
            </a:r>
            <a:r>
              <a:rPr lang="ru-RU" dirty="0" smtClean="0"/>
              <a:t> Сергей Владимирович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Автономная </a:t>
            </a:r>
            <a:r>
              <a:rPr lang="ru-RU" dirty="0" smtClean="0"/>
              <a:t>некоммерческая </a:t>
            </a:r>
            <a:r>
              <a:rPr lang="ru-RU" dirty="0" smtClean="0"/>
              <a:t>организация дополнительного </a:t>
            </a:r>
            <a:r>
              <a:rPr lang="ru-RU" dirty="0" smtClean="0"/>
              <a:t>профессионального образования и поддержки общественных инициатив"Профи« создана в 2023 г.</a:t>
            </a:r>
          </a:p>
          <a:p>
            <a:pPr>
              <a:buNone/>
            </a:pPr>
            <a:r>
              <a:rPr lang="ru-RU" dirty="0" smtClean="0"/>
              <a:t>    Контакты</a:t>
            </a:r>
            <a:r>
              <a:rPr lang="ru-RU" dirty="0" smtClean="0"/>
              <a:t>: </a:t>
            </a:r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natalls@mail.ru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Тел</a:t>
            </a:r>
            <a:r>
              <a:rPr lang="ru-RU" dirty="0" smtClean="0"/>
              <a:t>. + 7(908)0269033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https</a:t>
            </a:r>
            <a:r>
              <a:rPr lang="en-US" dirty="0" smtClean="0"/>
              <a:t>://profi.profiedu.ru/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об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пк\Pictures\1746702709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30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1. Поддержка и развитие гражданского общества — стимулирование активного участия граждан в жизни общества, повышение их социальной ответственности и вовлеченности.</a:t>
            </a:r>
          </a:p>
          <a:p>
            <a:r>
              <a:rPr lang="ru-RU" sz="1600" dirty="0" smtClean="0"/>
              <a:t>2. Образование и просвещение — проведение обучающих программ, тренингов и семинаров по вопросам гражданской активности, лидерства, социального предпринимательства.</a:t>
            </a:r>
          </a:p>
          <a:p>
            <a:r>
              <a:rPr lang="ru-RU" sz="1600" dirty="0" smtClean="0"/>
              <a:t>3.  Развитие партнерств и сотрудничества — установление связей с государственными органами, бизнесом, другими НКО для совместной реализации проектов.</a:t>
            </a:r>
          </a:p>
          <a:p>
            <a:r>
              <a:rPr lang="ru-RU" sz="1600" dirty="0" smtClean="0"/>
              <a:t>4. Повышение уровня информированности населения — распространение информации о возможностях участия в общественной жизни и о текущих инициативах.</a:t>
            </a:r>
          </a:p>
          <a:p>
            <a:r>
              <a:rPr lang="ru-RU" sz="1600" dirty="0" smtClean="0"/>
              <a:t>5. Оказание поддержки социально уязвимым группам — помощь людям с ограниченными возможностями, малоимущим или другим категориям населения в реализации их инициатив.</a:t>
            </a:r>
          </a:p>
          <a:p>
            <a:r>
              <a:rPr lang="ru-RU" sz="1600" dirty="0" smtClean="0"/>
              <a:t>6. Мониторинг и оценка общественных инициатив — анализ эффективности реализуемых проектов для повышения их качества и воздействия.</a:t>
            </a:r>
          </a:p>
          <a:p>
            <a:r>
              <a:rPr lang="ru-RU" sz="1600" dirty="0" smtClean="0"/>
              <a:t>7. Формирование культуры добровольчества — популяризация волонтерской деятельности среди различных слоев населения.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к\Pictures\1746703151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00200"/>
            <a:ext cx="5572163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 за 2024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2071678"/>
            <a:ext cx="2714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Получили поддержку и реализовывали два проекта: «Помогаем помогать» и «Театр возможностей».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к\Pictures\17467031509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00200"/>
            <a:ext cx="4357717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«Помогаем помогать»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714488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«Помогаем помогать» – проект направлен на оказание психологической помощи и поддержку членам семей, близким людям участников специальной военной операции и граждан, призванных на военную службу по частичной мобилизации, состоящей из психотерапевтических занятий, консультаций, тренингов. </a:t>
            </a:r>
          </a:p>
          <a:p>
            <a:pPr algn="just">
              <a:buNone/>
            </a:pPr>
            <a:r>
              <a:rPr lang="ru-RU" dirty="0" smtClean="0"/>
              <a:t>И направлен на расширение спектра профессионального инструментария психологов СОНКО, комплексных центров социального обслуживания населения города Красноярска, психологов-волонтеров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logo_png\1729241458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50046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«Помогаем помогать»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571612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30 специалистов прошли обучение по дополнительной профессиональной программе повышения квалификации (144 </a:t>
            </a:r>
            <a:r>
              <a:rPr lang="ru-RU" dirty="0" err="1" smtClean="0"/>
              <a:t>ак</a:t>
            </a:r>
            <a:r>
              <a:rPr lang="ru-RU" dirty="0" smtClean="0"/>
              <a:t>. часов), включающей практико-ориентированные обучающие семинары, тренинги, мастер-классы, подборку методик и успешных практик работы на снижение тревожности, формирование и развитие навыков поведения в стрессовой ситуации, работы с посттравматическим синдромом, индивидуальное (</a:t>
            </a:r>
            <a:r>
              <a:rPr lang="ru-RU" dirty="0" err="1" smtClean="0"/>
              <a:t>онлайн</a:t>
            </a:r>
            <a:r>
              <a:rPr lang="ru-RU" dirty="0" smtClean="0"/>
              <a:t> и </a:t>
            </a:r>
            <a:r>
              <a:rPr lang="ru-RU" dirty="0" err="1" smtClean="0"/>
              <a:t>офлайн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консультирование по вопросам профессиональных затруднений в работе с семьями участников специальной военной операции и граждан, призванных на военную службу по частичной мобилизации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46693128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«Помогаем помогать»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500174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время реализации проекта проведено более 25 тренингов для семей участников СВО(планировалось 12)</a:t>
            </a:r>
          </a:p>
          <a:p>
            <a:r>
              <a:rPr lang="ru-RU" sz="2800" dirty="0" smtClean="0"/>
              <a:t>Проведено более 200 консультаций(планировалось 50) для целевых групп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867</Words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Публичный годовой отчет за 2024 год </vt:lpstr>
      <vt:lpstr>Приветственное слово руководителя</vt:lpstr>
      <vt:lpstr>Информация об организации</vt:lpstr>
      <vt:lpstr>Слайд 4</vt:lpstr>
      <vt:lpstr>Цели организации</vt:lpstr>
      <vt:lpstr>Наши результаты за 2024 г.</vt:lpstr>
      <vt:lpstr>«Помогаем помогать»</vt:lpstr>
      <vt:lpstr>«Помогаем помогать»</vt:lpstr>
      <vt:lpstr>«Помогаем помогать»</vt:lpstr>
      <vt:lpstr>«Помогаем помогать»</vt:lpstr>
      <vt:lpstr>«Помогаем помогать»</vt:lpstr>
      <vt:lpstr> «Театр возможностей»</vt:lpstr>
      <vt:lpstr>«Театр возможностей»</vt:lpstr>
      <vt:lpstr> «Театр возможностей»</vt:lpstr>
      <vt:lpstr> «Театр возможностей»</vt:lpstr>
      <vt:lpstr>Нас отметили</vt:lpstr>
      <vt:lpstr>Планы на 2025-2026 г.г.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годовой отчет за 2024 год</dc:title>
  <dc:creator>пк</dc:creator>
  <cp:lastModifiedBy>пк</cp:lastModifiedBy>
  <cp:revision>21</cp:revision>
  <dcterms:created xsi:type="dcterms:W3CDTF">2025-05-08T07:56:01Z</dcterms:created>
  <dcterms:modified xsi:type="dcterms:W3CDTF">2025-05-08T12:31:20Z</dcterms:modified>
</cp:coreProperties>
</file>